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300" r:id="rId3"/>
    <p:sldId id="314" r:id="rId4"/>
    <p:sldId id="315" r:id="rId5"/>
    <p:sldId id="316" r:id="rId6"/>
    <p:sldId id="317" r:id="rId7"/>
    <p:sldId id="31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3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484"/>
    <p:restoredTop sz="93041"/>
  </p:normalViewPr>
  <p:slideViewPr>
    <p:cSldViewPr snapToGrid="0" snapToObjects="1">
      <p:cViewPr varScale="1">
        <p:scale>
          <a:sx n="111" d="100"/>
          <a:sy n="111" d="100"/>
        </p:scale>
        <p:origin x="738" y="9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homas Montgomery" userId="9a987324697dbfac" providerId="LiveId" clId="{CC5DCFDC-9590-4B7A-A751-F6DA87D09BEF}"/>
    <pc:docChg chg="undo custSel addSld modSld">
      <pc:chgData name="Thomas Montgomery" userId="9a987324697dbfac" providerId="LiveId" clId="{CC5DCFDC-9590-4B7A-A751-F6DA87D09BEF}" dt="2024-03-24T12:39:16.280" v="187" actId="404"/>
      <pc:docMkLst>
        <pc:docMk/>
      </pc:docMkLst>
      <pc:sldChg chg="modSp mod">
        <pc:chgData name="Thomas Montgomery" userId="9a987324697dbfac" providerId="LiveId" clId="{CC5DCFDC-9590-4B7A-A751-F6DA87D09BEF}" dt="2024-03-24T05:19:20.282" v="0" actId="2711"/>
        <pc:sldMkLst>
          <pc:docMk/>
          <pc:sldMk cId="6218901" sldId="256"/>
        </pc:sldMkLst>
        <pc:spChg chg="mod">
          <ac:chgData name="Thomas Montgomery" userId="9a987324697dbfac" providerId="LiveId" clId="{CC5DCFDC-9590-4B7A-A751-F6DA87D09BEF}" dt="2024-03-24T05:19:20.282" v="0" actId="2711"/>
          <ac:spMkLst>
            <pc:docMk/>
            <pc:sldMk cId="6218901" sldId="256"/>
            <ac:spMk id="3" creationId="{39932CAE-5362-B0C4-A000-C9B050D1BA70}"/>
          </ac:spMkLst>
        </pc:spChg>
      </pc:sldChg>
      <pc:sldChg chg="modSp mod">
        <pc:chgData name="Thomas Montgomery" userId="9a987324697dbfac" providerId="LiveId" clId="{CC5DCFDC-9590-4B7A-A751-F6DA87D09BEF}" dt="2024-03-24T05:19:51.038" v="1" actId="2711"/>
        <pc:sldMkLst>
          <pc:docMk/>
          <pc:sldMk cId="1882561897" sldId="300"/>
        </pc:sldMkLst>
        <pc:spChg chg="mod">
          <ac:chgData name="Thomas Montgomery" userId="9a987324697dbfac" providerId="LiveId" clId="{CC5DCFDC-9590-4B7A-A751-F6DA87D09BEF}" dt="2024-03-24T05:19:51.038" v="1" actId="2711"/>
          <ac:spMkLst>
            <pc:docMk/>
            <pc:sldMk cId="1882561897" sldId="300"/>
            <ac:spMk id="3" creationId="{5B2A20D9-22B7-789B-768A-D420F78FB4B9}"/>
          </ac:spMkLst>
        </pc:spChg>
      </pc:sldChg>
      <pc:sldChg chg="addSp delSp modSp mod">
        <pc:chgData name="Thomas Montgomery" userId="9a987324697dbfac" providerId="LiveId" clId="{CC5DCFDC-9590-4B7A-A751-F6DA87D09BEF}" dt="2024-03-24T12:27:28.292" v="24" actId="1076"/>
        <pc:sldMkLst>
          <pc:docMk/>
          <pc:sldMk cId="2249483980" sldId="312"/>
        </pc:sldMkLst>
        <pc:spChg chg="del mod">
          <ac:chgData name="Thomas Montgomery" userId="9a987324697dbfac" providerId="LiveId" clId="{CC5DCFDC-9590-4B7A-A751-F6DA87D09BEF}" dt="2024-03-24T12:27:13.028" v="23"/>
          <ac:spMkLst>
            <pc:docMk/>
            <pc:sldMk cId="2249483980" sldId="312"/>
            <ac:spMk id="2" creationId="{556BD743-DC70-D44A-B450-4A4B47A9452D}"/>
          </ac:spMkLst>
        </pc:spChg>
        <pc:spChg chg="mod">
          <ac:chgData name="Thomas Montgomery" userId="9a987324697dbfac" providerId="LiveId" clId="{CC5DCFDC-9590-4B7A-A751-F6DA87D09BEF}" dt="2024-03-24T12:27:28.292" v="24" actId="1076"/>
          <ac:spMkLst>
            <pc:docMk/>
            <pc:sldMk cId="2249483980" sldId="312"/>
            <ac:spMk id="3" creationId="{51518DC7-06A0-4746-81CD-59D93688602D}"/>
          </ac:spMkLst>
        </pc:spChg>
        <pc:spChg chg="add mod">
          <ac:chgData name="Thomas Montgomery" userId="9a987324697dbfac" providerId="LiveId" clId="{CC5DCFDC-9590-4B7A-A751-F6DA87D09BEF}" dt="2024-03-24T12:27:13.028" v="23"/>
          <ac:spMkLst>
            <pc:docMk/>
            <pc:sldMk cId="2249483980" sldId="312"/>
            <ac:spMk id="4" creationId="{AE2E7268-5FA0-CEC8-A612-FFDF5064E4B6}"/>
          </ac:spMkLst>
        </pc:spChg>
      </pc:sldChg>
      <pc:sldChg chg="modSp mod">
        <pc:chgData name="Thomas Montgomery" userId="9a987324697dbfac" providerId="LiveId" clId="{CC5DCFDC-9590-4B7A-A751-F6DA87D09BEF}" dt="2024-03-24T05:20:58.910" v="9" actId="14100"/>
        <pc:sldMkLst>
          <pc:docMk/>
          <pc:sldMk cId="1419945726" sldId="314"/>
        </pc:sldMkLst>
        <pc:spChg chg="mod">
          <ac:chgData name="Thomas Montgomery" userId="9a987324697dbfac" providerId="LiveId" clId="{CC5DCFDC-9590-4B7A-A751-F6DA87D09BEF}" dt="2024-03-24T05:20:58.910" v="9" actId="14100"/>
          <ac:spMkLst>
            <pc:docMk/>
            <pc:sldMk cId="1419945726" sldId="314"/>
            <ac:spMk id="3" creationId="{5B2A20D9-22B7-789B-768A-D420F78FB4B9}"/>
          </ac:spMkLst>
        </pc:spChg>
        <pc:picChg chg="mod">
          <ac:chgData name="Thomas Montgomery" userId="9a987324697dbfac" providerId="LiveId" clId="{CC5DCFDC-9590-4B7A-A751-F6DA87D09BEF}" dt="2024-03-24T05:20:18.262" v="2" actId="14100"/>
          <ac:picMkLst>
            <pc:docMk/>
            <pc:sldMk cId="1419945726" sldId="314"/>
            <ac:picMk id="8" creationId="{E46C100C-E18B-9FB3-4C6B-EEF1A4ABDE14}"/>
          </ac:picMkLst>
        </pc:picChg>
      </pc:sldChg>
      <pc:sldChg chg="modSp mod">
        <pc:chgData name="Thomas Montgomery" userId="9a987324697dbfac" providerId="LiveId" clId="{CC5DCFDC-9590-4B7A-A751-F6DA87D09BEF}" dt="2024-03-24T05:21:29.532" v="12" actId="255"/>
        <pc:sldMkLst>
          <pc:docMk/>
          <pc:sldMk cId="2948577855" sldId="315"/>
        </pc:sldMkLst>
        <pc:spChg chg="mod">
          <ac:chgData name="Thomas Montgomery" userId="9a987324697dbfac" providerId="LiveId" clId="{CC5DCFDC-9590-4B7A-A751-F6DA87D09BEF}" dt="2024-03-24T05:21:29.532" v="12" actId="255"/>
          <ac:spMkLst>
            <pc:docMk/>
            <pc:sldMk cId="2948577855" sldId="315"/>
            <ac:spMk id="3" creationId="{5B2A20D9-22B7-789B-768A-D420F78FB4B9}"/>
          </ac:spMkLst>
        </pc:spChg>
      </pc:sldChg>
      <pc:sldChg chg="modSp mod">
        <pc:chgData name="Thomas Montgomery" userId="9a987324697dbfac" providerId="LiveId" clId="{CC5DCFDC-9590-4B7A-A751-F6DA87D09BEF}" dt="2024-03-24T05:22:00.165" v="20" actId="1076"/>
        <pc:sldMkLst>
          <pc:docMk/>
          <pc:sldMk cId="4124388274" sldId="316"/>
        </pc:sldMkLst>
        <pc:spChg chg="mod">
          <ac:chgData name="Thomas Montgomery" userId="9a987324697dbfac" providerId="LiveId" clId="{CC5DCFDC-9590-4B7A-A751-F6DA87D09BEF}" dt="2024-03-24T05:22:00.165" v="20" actId="1076"/>
          <ac:spMkLst>
            <pc:docMk/>
            <pc:sldMk cId="4124388274" sldId="316"/>
            <ac:spMk id="3" creationId="{5B2A20D9-22B7-789B-768A-D420F78FB4B9}"/>
          </ac:spMkLst>
        </pc:spChg>
      </pc:sldChg>
      <pc:sldChg chg="modSp add mod">
        <pc:chgData name="Thomas Montgomery" userId="9a987324697dbfac" providerId="LiveId" clId="{CC5DCFDC-9590-4B7A-A751-F6DA87D09BEF}" dt="2024-03-24T12:39:16.280" v="187" actId="404"/>
        <pc:sldMkLst>
          <pc:docMk/>
          <pc:sldMk cId="821162465" sldId="317"/>
        </pc:sldMkLst>
        <pc:spChg chg="mod">
          <ac:chgData name="Thomas Montgomery" userId="9a987324697dbfac" providerId="LiveId" clId="{CC5DCFDC-9590-4B7A-A751-F6DA87D09BEF}" dt="2024-03-24T12:39:16.280" v="187" actId="404"/>
          <ac:spMkLst>
            <pc:docMk/>
            <pc:sldMk cId="821162465" sldId="317"/>
            <ac:spMk id="3" creationId="{5B2A20D9-22B7-789B-768A-D420F78FB4B9}"/>
          </ac:spMkLst>
        </pc:spChg>
      </pc:sldChg>
    </pc:docChg>
  </pc:docChgLst>
</pc:chgInfo>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ABE3C1-DBE1-495D-B57B-2849774B866A}" type="datetimeFigureOut">
              <a:rPr lang="en-US" dirty="0"/>
              <a:t>3/24/2024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63EFA5E-FA76-400D-B3DC-F0BA90E6D107}" type="datetimeFigureOut">
              <a:rPr lang="en-US" dirty="0"/>
              <a:t>3/24/2024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46C117F-5CCF-4837-BE5F-2B92066CAFAF}" type="datetimeFigureOut">
              <a:rPr lang="en-US" dirty="0"/>
              <a:t>3/24/2024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4EB90BD-B6CE-46B7-997F-7313B992CCDC}" type="datetimeFigureOut">
              <a:rPr lang="en-US" dirty="0"/>
              <a:t>3/24/2024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DB9D11F-B188-461D-B23F-39381795C052}" type="datetimeFigureOut">
              <a:rPr lang="en-US" dirty="0"/>
              <a:t>3/24/2024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2E6D8D9-55A2-4063-B0F3-121F44549695}" type="datetimeFigureOut">
              <a:rPr lang="en-US" dirty="0"/>
              <a:t>3/24/2024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D4B24536-994D-4021-A283-9F449C0DB509}" type="datetimeFigureOut">
              <a:rPr lang="en-US" dirty="0"/>
              <a:t>3/24/2024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3CBBBB78-C96F-47B7-AB17-D852CA960AC9}" type="datetimeFigureOut">
              <a:rPr lang="en-US" dirty="0"/>
              <a:t>3/24/2024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dirty="0"/>
              <a:t>3/24/2024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6178E61D-D431-422C-9764-11DAFE33AB63}" type="datetimeFigureOut">
              <a:rPr lang="en-US" dirty="0"/>
              <a:t>3/24/2024</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dirty="0"/>
              <a:t>3/24/2024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0578ACC-22D6-47C1-A373-4FD133E34F3C}" type="datetimeFigureOut">
              <a:rPr lang="en-US" dirty="0"/>
              <a:t>3/24/2024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dirty="0"/>
              <a:t>3/24/2024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dirty="0"/>
              <a:t>3/24/2024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dirty="0"/>
              <a:t>3/24/2024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D24A7AC-904D-4781-85BA-7D10C17ED021}" type="datetimeFigureOut">
              <a:rPr lang="en-US" dirty="0"/>
              <a:t>3/24/2024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D24A7AC-904D-4781-85BA-7D10C17ED021}" type="datetimeFigureOut">
              <a:rPr lang="en-US" dirty="0"/>
              <a:t>3/24/2024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
        <p:nvSpPr>
          <p:cNvPr id="7" name="Content Placeholder 2">
            <a:extLst>
              <a:ext uri="{FF2B5EF4-FFF2-40B4-BE49-F238E27FC236}">
                <a16:creationId xmlns:a16="http://schemas.microsoft.com/office/drawing/2014/main" id="{9A8483B4-D9F9-B143-CFA0-665A1422EFCA}"/>
              </a:ext>
            </a:extLst>
          </p:cNvPr>
          <p:cNvSpPr>
            <a:spLocks noGrp="1"/>
          </p:cNvSpPr>
          <p:nvPr>
            <p:ph idx="1"/>
          </p:nvPr>
        </p:nvSpPr>
        <p:spPr>
          <a:xfrm>
            <a:off x="680321" y="2336873"/>
            <a:ext cx="9613861" cy="359931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084124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331444B-B92B-4E27-8C94-BB93EAF5CB18}" type="datetimeFigureOut">
              <a:rPr lang="en-US" dirty="0"/>
              <a:t>3/24/2024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20">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D6E9DEC-419B-4CC5-A080-3B06BD5A8291}" type="datetimeFigureOut">
              <a:rPr lang="en-US" dirty="0"/>
              <a:t>3/24/2024</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9" r:id="rId8"/>
    <p:sldLayoutId id="2147483656" r:id="rId9"/>
    <p:sldLayoutId id="2147483657" r:id="rId10"/>
    <p:sldLayoutId id="2147483660" r:id="rId11"/>
    <p:sldLayoutId id="2147483661" r:id="rId12"/>
    <p:sldLayoutId id="2147483666" r:id="rId13"/>
    <p:sldLayoutId id="2147483663" r:id="rId14"/>
    <p:sldLayoutId id="2147483667" r:id="rId15"/>
    <p:sldLayoutId id="2147483668" r:id="rId16"/>
    <p:sldLayoutId id="2147483658" r:id="rId17"/>
    <p:sldLayoutId id="2147483659" r:id="rId18"/>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tif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search.findmypast.com/search-world-records/british-and-irish-roots-collection"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D7242E23-9529-E643-9316-F25DB78144D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01700" y="2311400"/>
            <a:ext cx="10388600" cy="2235200"/>
          </a:xfrm>
          <a:prstGeom prst="rect">
            <a:avLst/>
          </a:prstGeom>
        </p:spPr>
      </p:pic>
      <p:sp>
        <p:nvSpPr>
          <p:cNvPr id="2" name="Title 1">
            <a:extLst>
              <a:ext uri="{FF2B5EF4-FFF2-40B4-BE49-F238E27FC236}">
                <a16:creationId xmlns:a16="http://schemas.microsoft.com/office/drawing/2014/main" id="{7C2630CE-D9EE-C548-8C14-073D4985013F}"/>
              </a:ext>
            </a:extLst>
          </p:cNvPr>
          <p:cNvSpPr>
            <a:spLocks noGrp="1"/>
          </p:cNvSpPr>
          <p:nvPr>
            <p:ph type="ctrTitle"/>
          </p:nvPr>
        </p:nvSpPr>
        <p:spPr>
          <a:xfrm>
            <a:off x="238540" y="4724282"/>
            <a:ext cx="11622156" cy="1504240"/>
          </a:xfrm>
        </p:spPr>
        <p:txBody>
          <a:bodyPr vert="horz"/>
          <a:lstStyle/>
          <a:p>
            <a:pPr algn="ctr"/>
            <a:r>
              <a:rPr lang="en-US" dirty="0">
                <a:latin typeface="Times New Roman" panose="02020603050405020304" pitchFamily="18" charset="0"/>
                <a:cs typeface="Times New Roman" panose="02020603050405020304" pitchFamily="18" charset="0"/>
              </a:rPr>
              <a:t>Find My Past</a:t>
            </a:r>
            <a:br>
              <a:rPr lang="en-US"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British and Irish Research</a:t>
            </a:r>
            <a:endParaRPr lang="en-US" dirty="0">
              <a:latin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39932CAE-5362-B0C4-A000-C9B050D1BA70}"/>
              </a:ext>
            </a:extLst>
          </p:cNvPr>
          <p:cNvSpPr txBox="1"/>
          <p:nvPr/>
        </p:nvSpPr>
        <p:spPr>
          <a:xfrm>
            <a:off x="4635819" y="6228522"/>
            <a:ext cx="3238940" cy="369332"/>
          </a:xfrm>
          <a:prstGeom prst="rect">
            <a:avLst/>
          </a:prstGeom>
          <a:noFill/>
        </p:spPr>
        <p:txBody>
          <a:bodyPr wrap="square" rtlCol="0">
            <a:spAutoFit/>
          </a:bodyPr>
          <a:lstStyle/>
          <a:p>
            <a:r>
              <a:rPr lang="en-US" sz="1800" dirty="0">
                <a:latin typeface="Times New Roman" panose="02020603050405020304" pitchFamily="18" charset="0"/>
                <a:cs typeface="Times New Roman" panose="02020603050405020304" pitchFamily="18" charset="0"/>
              </a:rPr>
              <a:t>Dr</a:t>
            </a:r>
            <a:r>
              <a:rPr lang="en-US" sz="1800" dirty="0"/>
              <a:t>. </a:t>
            </a:r>
            <a:r>
              <a:rPr lang="en-US" sz="1800" dirty="0">
                <a:latin typeface="Times New Roman" panose="02020603050405020304" pitchFamily="18" charset="0"/>
                <a:cs typeface="Times New Roman" panose="02020603050405020304" pitchFamily="18" charset="0"/>
              </a:rPr>
              <a:t>Thomas</a:t>
            </a:r>
            <a:r>
              <a:rPr lang="en-US" sz="1800" dirty="0"/>
              <a:t> A. </a:t>
            </a:r>
            <a:r>
              <a:rPr lang="en-US" sz="1800" dirty="0">
                <a:latin typeface="Times New Roman" panose="02020603050405020304" pitchFamily="18" charset="0"/>
                <a:cs typeface="Times New Roman" panose="02020603050405020304" pitchFamily="18" charset="0"/>
              </a:rPr>
              <a:t>Montgomery</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2189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67E55-CF0E-F265-35B9-02909A6E40E5}"/>
              </a:ext>
            </a:extLst>
          </p:cNvPr>
          <p:cNvSpPr>
            <a:spLocks noGrp="1"/>
          </p:cNvSpPr>
          <p:nvPr>
            <p:ph type="title"/>
          </p:nvPr>
        </p:nvSpPr>
        <p:spPr>
          <a:xfrm>
            <a:off x="717172" y="699564"/>
            <a:ext cx="9613861" cy="1080938"/>
          </a:xfrm>
        </p:spPr>
        <p:txBody>
          <a:bodyPr>
            <a:normAutofit/>
          </a:bodyPr>
          <a:lstStyle/>
          <a:p>
            <a:r>
              <a:rPr lang="en-US" sz="4400" dirty="0" err="1">
                <a:latin typeface="Garamond" panose="02020404030301010803" pitchFamily="18" charset="0"/>
              </a:rPr>
              <a:t>FindMyPast</a:t>
            </a:r>
            <a:endParaRPr lang="en-US" sz="4400" dirty="0">
              <a:latin typeface="Garamond" panose="02020404030301010803" pitchFamily="18" charset="0"/>
            </a:endParaRPr>
          </a:p>
        </p:txBody>
      </p:sp>
      <p:sp>
        <p:nvSpPr>
          <p:cNvPr id="3" name="Content Placeholder 2">
            <a:extLst>
              <a:ext uri="{FF2B5EF4-FFF2-40B4-BE49-F238E27FC236}">
                <a16:creationId xmlns:a16="http://schemas.microsoft.com/office/drawing/2014/main" id="{5B2A20D9-22B7-789B-768A-D420F78FB4B9}"/>
              </a:ext>
            </a:extLst>
          </p:cNvPr>
          <p:cNvSpPr>
            <a:spLocks noGrp="1"/>
          </p:cNvSpPr>
          <p:nvPr>
            <p:ph idx="1"/>
          </p:nvPr>
        </p:nvSpPr>
        <p:spPr>
          <a:xfrm>
            <a:off x="516198" y="2360319"/>
            <a:ext cx="4826107" cy="3599316"/>
          </a:xfrm>
        </p:spPr>
        <p:txBody>
          <a:bodyPr>
            <a:normAutofit/>
          </a:bodyPr>
          <a:lstStyle/>
          <a:p>
            <a:pPr marL="0" marR="0" indent="0">
              <a:lnSpc>
                <a:spcPct val="107000"/>
              </a:lnSpc>
              <a:spcBef>
                <a:spcPts val="0"/>
              </a:spcBef>
              <a:spcAft>
                <a:spcPts val="0"/>
              </a:spcAft>
              <a:buNone/>
            </a:pPr>
            <a:r>
              <a:rPr lang="en-US" sz="3600" b="1" kern="0" dirty="0" err="1">
                <a:solidFill>
                  <a:srgbClr val="111111"/>
                </a:solidFill>
                <a:effectLst/>
                <a:latin typeface="Garamond" panose="02020404030301010803" pitchFamily="18" charset="0"/>
                <a:ea typeface="Times New Roman" panose="02020603050405020304" pitchFamily="18" charset="0"/>
                <a:cs typeface="Times New Roman" panose="02020603050405020304" pitchFamily="18" charset="0"/>
              </a:rPr>
              <a:t>Findmypast</a:t>
            </a:r>
            <a:r>
              <a:rPr lang="en-US" sz="3600" kern="0" dirty="0">
                <a:solidFill>
                  <a:srgbClr val="111111"/>
                </a:solidFill>
                <a:effectLst/>
                <a:latin typeface="Garamond" panose="02020404030301010803" pitchFamily="18" charset="0"/>
                <a:ea typeface="Times New Roman" panose="02020603050405020304" pitchFamily="18" charset="0"/>
                <a:cs typeface="Times New Roman" panose="02020603050405020304" pitchFamily="18" charset="0"/>
              </a:rPr>
              <a:t> offers a unique </a:t>
            </a:r>
            <a:r>
              <a:rPr lang="en-US" sz="3600" kern="0" dirty="0">
                <a:solidFill>
                  <a:srgbClr val="111111"/>
                </a:solidFill>
                <a:effectLst/>
                <a:latin typeface="Times New Roman" panose="02020603050405020304" pitchFamily="18" charset="0"/>
                <a:ea typeface="Times New Roman" panose="02020603050405020304" pitchFamily="18" charset="0"/>
                <a:cs typeface="Times New Roman" panose="02020603050405020304" pitchFamily="18" charset="0"/>
              </a:rPr>
              <a:t>collection</a:t>
            </a:r>
            <a:r>
              <a:rPr lang="en-US" sz="3600" kern="0" dirty="0">
                <a:solidFill>
                  <a:srgbClr val="111111"/>
                </a:solidFill>
                <a:effectLst/>
                <a:latin typeface="Garamond" panose="02020404030301010803" pitchFamily="18" charset="0"/>
                <a:ea typeface="Times New Roman" panose="02020603050405020304" pitchFamily="18" charset="0"/>
                <a:cs typeface="Times New Roman" panose="02020603050405020304" pitchFamily="18" charset="0"/>
              </a:rPr>
              <a:t> of records that can help you uncover your family history. Let’s dive into the details.</a:t>
            </a:r>
            <a:endParaRPr lang="en-US" sz="4400" dirty="0"/>
          </a:p>
        </p:txBody>
      </p:sp>
      <p:pic>
        <p:nvPicPr>
          <p:cNvPr id="7" name="Picture 6">
            <a:extLst>
              <a:ext uri="{FF2B5EF4-FFF2-40B4-BE49-F238E27FC236}">
                <a16:creationId xmlns:a16="http://schemas.microsoft.com/office/drawing/2014/main" id="{2141DA1A-C5B9-2FA1-5E43-E72D56AEF5D7}"/>
              </a:ext>
            </a:extLst>
          </p:cNvPr>
          <p:cNvPicPr>
            <a:picLocks noChangeAspect="1"/>
          </p:cNvPicPr>
          <p:nvPr/>
        </p:nvPicPr>
        <p:blipFill>
          <a:blip r:embed="rId2"/>
          <a:stretch>
            <a:fillRect/>
          </a:stretch>
        </p:blipFill>
        <p:spPr>
          <a:xfrm>
            <a:off x="5924832" y="2648285"/>
            <a:ext cx="4826107" cy="2944156"/>
          </a:xfrm>
          <a:prstGeom prst="rect">
            <a:avLst/>
          </a:prstGeom>
        </p:spPr>
      </p:pic>
    </p:spTree>
    <p:extLst>
      <p:ext uri="{BB962C8B-B14F-4D97-AF65-F5344CB8AC3E}">
        <p14:creationId xmlns:p14="http://schemas.microsoft.com/office/powerpoint/2010/main" val="18825618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67E55-CF0E-F265-35B9-02909A6E40E5}"/>
              </a:ext>
            </a:extLst>
          </p:cNvPr>
          <p:cNvSpPr>
            <a:spLocks noGrp="1"/>
          </p:cNvSpPr>
          <p:nvPr>
            <p:ph type="title"/>
          </p:nvPr>
        </p:nvSpPr>
        <p:spPr>
          <a:xfrm>
            <a:off x="717172" y="699564"/>
            <a:ext cx="9613861" cy="1080938"/>
          </a:xfrm>
        </p:spPr>
        <p:txBody>
          <a:bodyPr>
            <a:normAutofit/>
          </a:bodyPr>
          <a:lstStyle/>
          <a:p>
            <a:r>
              <a:rPr lang="en-US" sz="4400" dirty="0">
                <a:latin typeface="Garamond" panose="02020404030301010803" pitchFamily="18" charset="0"/>
              </a:rPr>
              <a:t>Why It Matters</a:t>
            </a:r>
          </a:p>
        </p:txBody>
      </p:sp>
      <p:sp>
        <p:nvSpPr>
          <p:cNvPr id="3" name="Content Placeholder 2">
            <a:extLst>
              <a:ext uri="{FF2B5EF4-FFF2-40B4-BE49-F238E27FC236}">
                <a16:creationId xmlns:a16="http://schemas.microsoft.com/office/drawing/2014/main" id="{5B2A20D9-22B7-789B-768A-D420F78FB4B9}"/>
              </a:ext>
            </a:extLst>
          </p:cNvPr>
          <p:cNvSpPr>
            <a:spLocks noGrp="1"/>
          </p:cNvSpPr>
          <p:nvPr>
            <p:ph idx="1"/>
          </p:nvPr>
        </p:nvSpPr>
        <p:spPr>
          <a:xfrm>
            <a:off x="4399473" y="1961706"/>
            <a:ext cx="7644285" cy="4697886"/>
          </a:xfrm>
        </p:spPr>
        <p:txBody>
          <a:bodyPr>
            <a:noAutofit/>
          </a:bodyPr>
          <a:lstStyle/>
          <a:p>
            <a:pPr>
              <a:spcAft>
                <a:spcPts val="0"/>
              </a:spcAft>
            </a:pPr>
            <a:endParaRPr lang="en-US" dirty="0">
              <a:effectLst/>
              <a:latin typeface="Times New Roman" panose="02020603050405020304" pitchFamily="18" charset="0"/>
              <a:cs typeface="Times New Roman" panose="02020603050405020304" pitchFamily="18" charset="0"/>
            </a:endParaRPr>
          </a:p>
          <a:p>
            <a:pPr marL="742950" marR="0" lvl="1" indent="-285750">
              <a:lnSpc>
                <a:spcPct val="107000"/>
              </a:lnSpc>
              <a:spcBef>
                <a:spcPts val="0"/>
              </a:spcBef>
              <a:spcAft>
                <a:spcPts val="800"/>
              </a:spcAft>
              <a:buSzPts val="1000"/>
              <a:buFont typeface="Courier New" panose="02070309020205020404" pitchFamily="49" charset="0"/>
              <a:buChar char="o"/>
              <a:tabLst>
                <a:tab pos="914400" algn="l"/>
              </a:tabLst>
            </a:pPr>
            <a:r>
              <a:rPr lang="en-US" sz="2400" kern="0" dirty="0" err="1">
                <a:solidFill>
                  <a:srgbClr val="111111"/>
                </a:solidFill>
                <a:effectLst/>
                <a:latin typeface="Times New Roman" panose="02020603050405020304" pitchFamily="18" charset="0"/>
                <a:ea typeface="Times New Roman" panose="02020603050405020304" pitchFamily="18" charset="0"/>
                <a:cs typeface="Times New Roman" panose="02020603050405020304" pitchFamily="18" charset="0"/>
              </a:rPr>
              <a:t>Findmypast’s</a:t>
            </a:r>
            <a:r>
              <a:rPr lang="en-US" sz="2400" kern="0" dirty="0">
                <a:solidFill>
                  <a:srgbClr val="11111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kern="0" dirty="0">
                <a:solidFill>
                  <a:srgbClr val="111111"/>
                </a:solidFill>
                <a:effectLst/>
                <a:latin typeface="Times New Roman" panose="02020603050405020304" pitchFamily="18" charset="0"/>
                <a:ea typeface="Times New Roman" panose="02020603050405020304" pitchFamily="18" charset="0"/>
                <a:cs typeface="Times New Roman" panose="02020603050405020304" pitchFamily="18" charset="0"/>
              </a:rPr>
              <a:t>British &amp; Irish </a:t>
            </a:r>
            <a:r>
              <a:rPr lang="en-US" sz="2400" kern="0" dirty="0">
                <a:solidFill>
                  <a:srgbClr val="111111"/>
                </a:solidFill>
                <a:effectLst/>
                <a:latin typeface="Times New Roman" panose="02020603050405020304" pitchFamily="18" charset="0"/>
                <a:ea typeface="Times New Roman" panose="02020603050405020304" pitchFamily="18" charset="0"/>
                <a:cs typeface="Times New Roman" panose="02020603050405020304" pitchFamily="18" charset="0"/>
              </a:rPr>
              <a:t>roots collection is a first-of-its-kind resource, allowing North American family historians to search for their British and Irish roots all in one place.</a:t>
            </a:r>
            <a:endParaRPr lang="en-US" sz="2400" kern="100" dirty="0">
              <a:solidFill>
                <a:srgbClr val="11111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SzPts val="1000"/>
              <a:buFont typeface="Courier New" panose="02070309020205020404" pitchFamily="49" charset="0"/>
              <a:buChar char="o"/>
              <a:tabLst>
                <a:tab pos="914400" algn="l"/>
              </a:tabLst>
            </a:pPr>
            <a:r>
              <a:rPr lang="en-US" sz="2400" kern="0" dirty="0">
                <a:solidFill>
                  <a:srgbClr val="111111"/>
                </a:solidFill>
                <a:effectLst/>
                <a:latin typeface="Times New Roman" panose="02020603050405020304" pitchFamily="18" charset="0"/>
                <a:ea typeface="Times New Roman" panose="02020603050405020304" pitchFamily="18" charset="0"/>
                <a:cs typeface="Times New Roman" panose="02020603050405020304" pitchFamily="18" charset="0"/>
              </a:rPr>
              <a:t>It covers individuals emigrating from the United Kingdom or Ireland to the United States, Canada, or the Caribbean, as well as those listed on U.S. or Canadian collections with British or Irish origins.</a:t>
            </a:r>
            <a:endParaRPr lang="en-US" sz="2400" kern="100" dirty="0">
              <a:solidFill>
                <a:srgbClr val="11111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SzPts val="1000"/>
              <a:buFont typeface="Courier New" panose="02070309020205020404" pitchFamily="49" charset="0"/>
              <a:buChar char="o"/>
              <a:tabLst>
                <a:tab pos="914400" algn="l"/>
              </a:tabLst>
            </a:pPr>
            <a:r>
              <a:rPr lang="en-US" sz="2400" kern="0" dirty="0">
                <a:solidFill>
                  <a:srgbClr val="111111"/>
                </a:solidFill>
                <a:effectLst/>
                <a:latin typeface="Times New Roman" panose="02020603050405020304" pitchFamily="18" charset="0"/>
                <a:ea typeface="Times New Roman" panose="02020603050405020304" pitchFamily="18" charset="0"/>
                <a:cs typeface="Times New Roman" panose="02020603050405020304" pitchFamily="18" charset="0"/>
              </a:rPr>
              <a:t>Trace your ancestors’ journeys across the Atlantic with this comprehensive collection.</a:t>
            </a:r>
            <a:endParaRPr lang="en-US" sz="2400" kern="100" dirty="0">
              <a:solidFill>
                <a:srgbClr val="111111"/>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pic>
        <p:nvPicPr>
          <p:cNvPr id="8" name="Picture 7">
            <a:extLst>
              <a:ext uri="{FF2B5EF4-FFF2-40B4-BE49-F238E27FC236}">
                <a16:creationId xmlns:a16="http://schemas.microsoft.com/office/drawing/2014/main" id="{E46C100C-E18B-9FB3-4C6B-EEF1A4ABDE14}"/>
              </a:ext>
            </a:extLst>
          </p:cNvPr>
          <p:cNvPicPr>
            <a:picLocks noChangeAspect="1"/>
          </p:cNvPicPr>
          <p:nvPr/>
        </p:nvPicPr>
        <p:blipFill>
          <a:blip r:embed="rId2"/>
          <a:stretch>
            <a:fillRect/>
          </a:stretch>
        </p:blipFill>
        <p:spPr>
          <a:xfrm>
            <a:off x="148242" y="2829464"/>
            <a:ext cx="4607383" cy="2613804"/>
          </a:xfrm>
          <a:prstGeom prst="rect">
            <a:avLst/>
          </a:prstGeom>
        </p:spPr>
      </p:pic>
    </p:spTree>
    <p:extLst>
      <p:ext uri="{BB962C8B-B14F-4D97-AF65-F5344CB8AC3E}">
        <p14:creationId xmlns:p14="http://schemas.microsoft.com/office/powerpoint/2010/main" val="14199457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67E55-CF0E-F265-35B9-02909A6E40E5}"/>
              </a:ext>
            </a:extLst>
          </p:cNvPr>
          <p:cNvSpPr>
            <a:spLocks noGrp="1"/>
          </p:cNvSpPr>
          <p:nvPr>
            <p:ph type="title"/>
          </p:nvPr>
        </p:nvSpPr>
        <p:spPr>
          <a:xfrm>
            <a:off x="717172" y="699564"/>
            <a:ext cx="9613861" cy="1080938"/>
          </a:xfrm>
        </p:spPr>
        <p:txBody>
          <a:bodyPr>
            <a:normAutofit/>
          </a:bodyPr>
          <a:lstStyle/>
          <a:p>
            <a:r>
              <a:rPr lang="en-US" sz="4400" b="1" kern="0" dirty="0">
                <a:effectLst/>
                <a:latin typeface="Garamond" panose="02020404030301010803" pitchFamily="18" charset="0"/>
                <a:ea typeface="Times New Roman" panose="02020603050405020304" pitchFamily="18" charset="0"/>
                <a:cs typeface="Times New Roman" panose="02020603050405020304" pitchFamily="18" charset="0"/>
              </a:rPr>
              <a:t>The British &amp; Irish Roots Collection</a:t>
            </a:r>
            <a:endParaRPr lang="en-US" sz="4400" dirty="0">
              <a:latin typeface="Garamond" panose="02020404030301010803" pitchFamily="18" charset="0"/>
            </a:endParaRPr>
          </a:p>
        </p:txBody>
      </p:sp>
      <p:sp>
        <p:nvSpPr>
          <p:cNvPr id="3" name="Content Placeholder 2">
            <a:extLst>
              <a:ext uri="{FF2B5EF4-FFF2-40B4-BE49-F238E27FC236}">
                <a16:creationId xmlns:a16="http://schemas.microsoft.com/office/drawing/2014/main" id="{5B2A20D9-22B7-789B-768A-D420F78FB4B9}"/>
              </a:ext>
            </a:extLst>
          </p:cNvPr>
          <p:cNvSpPr>
            <a:spLocks noGrp="1"/>
          </p:cNvSpPr>
          <p:nvPr>
            <p:ph idx="1"/>
          </p:nvPr>
        </p:nvSpPr>
        <p:spPr>
          <a:xfrm>
            <a:off x="717172" y="2351207"/>
            <a:ext cx="10376398" cy="3599316"/>
          </a:xfrm>
        </p:spPr>
        <p:txBody>
          <a:bodyPr>
            <a:normAutofit/>
          </a:bodyPr>
          <a:lstStyle/>
          <a:p>
            <a:pPr lvl="1">
              <a:lnSpc>
                <a:spcPct val="107000"/>
              </a:lnSpc>
              <a:spcBef>
                <a:spcPts val="0"/>
              </a:spcBef>
              <a:spcAft>
                <a:spcPts val="800"/>
              </a:spcAft>
              <a:buSzPts val="1000"/>
              <a:tabLst>
                <a:tab pos="914400" algn="l"/>
              </a:tabLst>
            </a:pPr>
            <a:r>
              <a:rPr lang="en-US" sz="3200" kern="0" dirty="0">
                <a:solidFill>
                  <a:srgbClr val="111111"/>
                </a:solidFill>
                <a:latin typeface="Times New Roman" panose="02020603050405020304" pitchFamily="18" charset="0"/>
                <a:ea typeface="Times New Roman" panose="02020603050405020304" pitchFamily="18" charset="0"/>
                <a:cs typeface="Times New Roman" panose="02020603050405020304" pitchFamily="18" charset="0"/>
              </a:rPr>
              <a:t>This curated collection brings together </a:t>
            </a:r>
            <a:r>
              <a:rPr lang="en-US" sz="3200" b="1" kern="0" dirty="0">
                <a:solidFill>
                  <a:srgbClr val="111111"/>
                </a:solidFill>
                <a:latin typeface="Times New Roman" panose="02020603050405020304" pitchFamily="18" charset="0"/>
                <a:ea typeface="Times New Roman" panose="02020603050405020304" pitchFamily="18" charset="0"/>
                <a:cs typeface="Times New Roman" panose="02020603050405020304" pitchFamily="18" charset="0"/>
              </a:rPr>
              <a:t>98 million records</a:t>
            </a:r>
            <a:r>
              <a:rPr lang="en-US" sz="3200" kern="0" dirty="0">
                <a:solidFill>
                  <a:srgbClr val="111111"/>
                </a:solidFill>
                <a:latin typeface="Times New Roman" panose="02020603050405020304" pitchFamily="18" charset="0"/>
                <a:ea typeface="Times New Roman" panose="02020603050405020304" pitchFamily="18" charset="0"/>
                <a:cs typeface="Times New Roman" panose="02020603050405020304" pitchFamily="18" charset="0"/>
              </a:rPr>
              <a:t> specifically identifying British or Irish emigrants.</a:t>
            </a:r>
            <a:endParaRPr lang="en-US" sz="3200" kern="100" dirty="0">
              <a:solidFill>
                <a:srgbClr val="111111"/>
              </a:solidFill>
              <a:latin typeface="Times New Roman" panose="02020603050405020304" pitchFamily="18" charset="0"/>
              <a:ea typeface="Calibri" panose="020F0502020204030204" pitchFamily="34" charset="0"/>
              <a:cs typeface="Times New Roman" panose="02020603050405020304" pitchFamily="18" charset="0"/>
            </a:endParaRPr>
          </a:p>
          <a:p>
            <a:pPr lvl="1">
              <a:lnSpc>
                <a:spcPct val="107000"/>
              </a:lnSpc>
              <a:spcBef>
                <a:spcPts val="0"/>
              </a:spcBef>
              <a:spcAft>
                <a:spcPts val="800"/>
              </a:spcAft>
              <a:buSzPts val="1000"/>
              <a:tabLst>
                <a:tab pos="914400" algn="l"/>
              </a:tabLst>
            </a:pPr>
            <a:r>
              <a:rPr lang="en-US" sz="3200" kern="0" dirty="0">
                <a:solidFill>
                  <a:srgbClr val="111111"/>
                </a:solidFill>
                <a:latin typeface="Times New Roman" panose="02020603050405020304" pitchFamily="18" charset="0"/>
                <a:ea typeface="Times New Roman" panose="02020603050405020304" pitchFamily="18" charset="0"/>
                <a:cs typeface="Times New Roman" panose="02020603050405020304" pitchFamily="18" charset="0"/>
              </a:rPr>
              <a:t>It includes a variety of valuable migration clues, such as passenger lists, census records, naturalization applications, draft registrations, and birth, marriage, and death records.</a:t>
            </a:r>
            <a:endParaRPr lang="en-US" sz="3200" kern="100" dirty="0">
              <a:solidFill>
                <a:srgbClr val="111111"/>
              </a:solidFill>
              <a:latin typeface="Times New Roman" panose="02020603050405020304" pitchFamily="18" charset="0"/>
              <a:ea typeface="Calibri" panose="020F0502020204030204" pitchFamily="34" charset="0"/>
              <a:cs typeface="Times New Roman" panose="02020603050405020304" pitchFamily="18" charset="0"/>
            </a:endParaRPr>
          </a:p>
          <a:p>
            <a:pPr marL="0" indent="0">
              <a:spcAft>
                <a:spcPts val="0"/>
              </a:spcAft>
              <a:buNone/>
            </a:pPr>
            <a:endParaRPr lang="en-US" dirty="0">
              <a:effectLst/>
            </a:endParaRPr>
          </a:p>
        </p:txBody>
      </p:sp>
    </p:spTree>
    <p:extLst>
      <p:ext uri="{BB962C8B-B14F-4D97-AF65-F5344CB8AC3E}">
        <p14:creationId xmlns:p14="http://schemas.microsoft.com/office/powerpoint/2010/main" val="29485778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67E55-CF0E-F265-35B9-02909A6E40E5}"/>
              </a:ext>
            </a:extLst>
          </p:cNvPr>
          <p:cNvSpPr>
            <a:spLocks noGrp="1"/>
          </p:cNvSpPr>
          <p:nvPr>
            <p:ph type="title"/>
          </p:nvPr>
        </p:nvSpPr>
        <p:spPr>
          <a:xfrm>
            <a:off x="717172" y="699564"/>
            <a:ext cx="9613861" cy="1080938"/>
          </a:xfrm>
        </p:spPr>
        <p:txBody>
          <a:bodyPr>
            <a:normAutofit/>
          </a:bodyPr>
          <a:lstStyle/>
          <a:p>
            <a:r>
              <a:rPr lang="en-US" sz="4400" b="1" kern="0" dirty="0">
                <a:effectLst/>
                <a:latin typeface="Garamond" panose="02020404030301010803" pitchFamily="18" charset="0"/>
                <a:ea typeface="Times New Roman" panose="02020603050405020304" pitchFamily="18" charset="0"/>
                <a:cs typeface="Times New Roman" panose="02020603050405020304" pitchFamily="18" charset="0"/>
              </a:rPr>
              <a:t>The British &amp; Irish Roots Collection</a:t>
            </a:r>
            <a:endParaRPr lang="en-US" sz="4400" dirty="0">
              <a:latin typeface="Garamond" panose="02020404030301010803" pitchFamily="18" charset="0"/>
            </a:endParaRPr>
          </a:p>
        </p:txBody>
      </p:sp>
      <p:sp>
        <p:nvSpPr>
          <p:cNvPr id="3" name="Content Placeholder 2">
            <a:extLst>
              <a:ext uri="{FF2B5EF4-FFF2-40B4-BE49-F238E27FC236}">
                <a16:creationId xmlns:a16="http://schemas.microsoft.com/office/drawing/2014/main" id="{5B2A20D9-22B7-789B-768A-D420F78FB4B9}"/>
              </a:ext>
            </a:extLst>
          </p:cNvPr>
          <p:cNvSpPr>
            <a:spLocks noGrp="1"/>
          </p:cNvSpPr>
          <p:nvPr>
            <p:ph idx="1"/>
          </p:nvPr>
        </p:nvSpPr>
        <p:spPr>
          <a:xfrm>
            <a:off x="518764" y="2559120"/>
            <a:ext cx="10937115" cy="3599316"/>
          </a:xfrm>
        </p:spPr>
        <p:txBody>
          <a:bodyPr>
            <a:normAutofit fontScale="85000" lnSpcReduction="10000"/>
          </a:bodyPr>
          <a:lstStyle/>
          <a:p>
            <a:pPr>
              <a:spcAft>
                <a:spcPts val="0"/>
              </a:spcAft>
            </a:pPr>
            <a:endParaRPr lang="en-US" dirty="0">
              <a:effectLst/>
            </a:endParaRPr>
          </a:p>
          <a:p>
            <a:pPr marL="742950" marR="0" lvl="1" indent="-285750">
              <a:lnSpc>
                <a:spcPct val="107000"/>
              </a:lnSpc>
              <a:spcBef>
                <a:spcPts val="0"/>
              </a:spcBef>
              <a:spcAft>
                <a:spcPts val="800"/>
              </a:spcAft>
              <a:buSzPts val="1000"/>
              <a:buFont typeface="Courier New" panose="02070309020205020404" pitchFamily="49" charset="0"/>
              <a:buChar char="o"/>
              <a:tabLst>
                <a:tab pos="914400" algn="l"/>
              </a:tabLst>
            </a:pPr>
            <a:r>
              <a:rPr lang="en-US" sz="3800" kern="0" dirty="0">
                <a:solidFill>
                  <a:srgbClr val="111111"/>
                </a:solidFill>
                <a:effectLst/>
                <a:latin typeface="Times New Roman" panose="02020603050405020304" pitchFamily="18" charset="0"/>
                <a:ea typeface="Times New Roman" panose="02020603050405020304" pitchFamily="18" charset="0"/>
                <a:cs typeface="Times New Roman" panose="02020603050405020304" pitchFamily="18" charset="0"/>
              </a:rPr>
              <a:t>Each result provides a transcript with details varying based on the original source material.</a:t>
            </a:r>
            <a:endParaRPr lang="en-US" sz="3800" kern="100" dirty="0">
              <a:solidFill>
                <a:srgbClr val="11111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SzPts val="1000"/>
              <a:buFont typeface="Courier New" panose="02070309020205020404" pitchFamily="49" charset="0"/>
              <a:buChar char="o"/>
              <a:tabLst>
                <a:tab pos="914400" algn="l"/>
              </a:tabLst>
            </a:pPr>
            <a:r>
              <a:rPr lang="en-US" sz="3800" kern="0" dirty="0">
                <a:solidFill>
                  <a:srgbClr val="111111"/>
                </a:solidFill>
                <a:effectLst/>
                <a:latin typeface="Times New Roman" panose="02020603050405020304" pitchFamily="18" charset="0"/>
                <a:ea typeface="Times New Roman" panose="02020603050405020304" pitchFamily="18" charset="0"/>
                <a:cs typeface="Times New Roman" panose="02020603050405020304" pitchFamily="18" charset="0"/>
              </a:rPr>
              <a:t>Some facts you may discover about your ancestors include their name, sex, age, birthplace, nationality, origin country, residence, and destination country.</a:t>
            </a:r>
            <a:endParaRPr lang="en-US" sz="3800" kern="100" dirty="0">
              <a:solidFill>
                <a:srgbClr val="11111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SzPts val="1000"/>
              <a:buFont typeface="Courier New" panose="02070309020205020404" pitchFamily="49" charset="0"/>
              <a:buChar char="o"/>
              <a:tabLst>
                <a:tab pos="914400" algn="l"/>
              </a:tabLst>
            </a:pPr>
            <a:r>
              <a:rPr lang="en-US" sz="3800" kern="0" dirty="0">
                <a:solidFill>
                  <a:srgbClr val="111111"/>
                </a:solidFill>
                <a:effectLst/>
                <a:latin typeface="Times New Roman" panose="02020603050405020304" pitchFamily="18" charset="0"/>
                <a:ea typeface="Times New Roman" panose="02020603050405020304" pitchFamily="18" charset="0"/>
                <a:cs typeface="Times New Roman" panose="02020603050405020304" pitchFamily="18" charset="0"/>
              </a:rPr>
              <a:t>You can even view the original source records in most cases.</a:t>
            </a:r>
            <a:endParaRPr lang="en-US" sz="3800" kern="100" dirty="0">
              <a:solidFill>
                <a:srgbClr val="11111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spcAft>
                <a:spcPts val="0"/>
              </a:spcAft>
              <a:buNone/>
            </a:pPr>
            <a:endParaRPr lang="en-US" dirty="0">
              <a:effectLst/>
            </a:endParaRPr>
          </a:p>
        </p:txBody>
      </p:sp>
    </p:spTree>
    <p:extLst>
      <p:ext uri="{BB962C8B-B14F-4D97-AF65-F5344CB8AC3E}">
        <p14:creationId xmlns:p14="http://schemas.microsoft.com/office/powerpoint/2010/main" val="41243882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67E55-CF0E-F265-35B9-02909A6E40E5}"/>
              </a:ext>
            </a:extLst>
          </p:cNvPr>
          <p:cNvSpPr>
            <a:spLocks noGrp="1"/>
          </p:cNvSpPr>
          <p:nvPr>
            <p:ph type="title"/>
          </p:nvPr>
        </p:nvSpPr>
        <p:spPr>
          <a:xfrm>
            <a:off x="717172" y="699564"/>
            <a:ext cx="9613861" cy="1080938"/>
          </a:xfrm>
        </p:spPr>
        <p:txBody>
          <a:bodyPr>
            <a:normAutofit/>
          </a:bodyPr>
          <a:lstStyle/>
          <a:p>
            <a:r>
              <a:rPr lang="en-US" sz="4400" b="1" kern="0" dirty="0">
                <a:effectLst/>
                <a:latin typeface="Garamond" panose="02020404030301010803" pitchFamily="18" charset="0"/>
                <a:ea typeface="Times New Roman" panose="02020603050405020304" pitchFamily="18" charset="0"/>
                <a:cs typeface="Times New Roman" panose="02020603050405020304" pitchFamily="18" charset="0"/>
              </a:rPr>
              <a:t>The British &amp; Irish Roots Collection</a:t>
            </a:r>
            <a:endParaRPr lang="en-US" sz="4400" dirty="0">
              <a:latin typeface="Garamond" panose="02020404030301010803" pitchFamily="18" charset="0"/>
            </a:endParaRPr>
          </a:p>
        </p:txBody>
      </p:sp>
      <p:sp>
        <p:nvSpPr>
          <p:cNvPr id="3" name="Content Placeholder 2">
            <a:extLst>
              <a:ext uri="{FF2B5EF4-FFF2-40B4-BE49-F238E27FC236}">
                <a16:creationId xmlns:a16="http://schemas.microsoft.com/office/drawing/2014/main" id="{5B2A20D9-22B7-789B-768A-D420F78FB4B9}"/>
              </a:ext>
            </a:extLst>
          </p:cNvPr>
          <p:cNvSpPr>
            <a:spLocks noGrp="1"/>
          </p:cNvSpPr>
          <p:nvPr>
            <p:ph idx="1"/>
          </p:nvPr>
        </p:nvSpPr>
        <p:spPr>
          <a:xfrm>
            <a:off x="518764" y="2559120"/>
            <a:ext cx="11239040" cy="3599316"/>
          </a:xfrm>
        </p:spPr>
        <p:txBody>
          <a:bodyPr>
            <a:normAutofit/>
          </a:bodyPr>
          <a:lstStyle/>
          <a:p>
            <a:pPr>
              <a:spcAft>
                <a:spcPts val="0"/>
              </a:spcAft>
            </a:pPr>
            <a:r>
              <a:rPr lang="en-US" sz="3200" dirty="0">
                <a:solidFill>
                  <a:schemeClr val="bg1"/>
                </a:solidFill>
                <a:effectLst/>
                <a:latin typeface="Times New Roman" panose="02020603050405020304" pitchFamily="18" charset="0"/>
                <a:cs typeface="Times New Roman" panose="02020603050405020304" pitchFamily="18" charset="0"/>
              </a:rPr>
              <a:t>Baltimore passenger lists (1846-1851)</a:t>
            </a:r>
          </a:p>
          <a:p>
            <a:pPr>
              <a:spcAft>
                <a:spcPts val="0"/>
              </a:spcAft>
            </a:pPr>
            <a:r>
              <a:rPr lang="en-US" sz="3200" dirty="0">
                <a:solidFill>
                  <a:schemeClr val="bg1"/>
                </a:solidFill>
                <a:latin typeface="Times New Roman" panose="02020603050405020304" pitchFamily="18" charset="0"/>
                <a:cs typeface="Times New Roman" panose="02020603050405020304" pitchFamily="18" charset="0"/>
              </a:rPr>
              <a:t>Britain’s registers of licenses to pass beyond the seas (1573-1677)</a:t>
            </a:r>
          </a:p>
          <a:p>
            <a:pPr marL="0" indent="0">
              <a:spcAft>
                <a:spcPts val="0"/>
              </a:spcAft>
              <a:buNone/>
            </a:pPr>
            <a:endParaRPr lang="en-US" sz="3200" dirty="0">
              <a:solidFill>
                <a:schemeClr val="bg1"/>
              </a:solidFill>
              <a:effectLst/>
              <a:latin typeface="Times New Roman" panose="02020603050405020304" pitchFamily="18" charset="0"/>
              <a:cs typeface="Times New Roman" panose="02020603050405020304" pitchFamily="18" charset="0"/>
            </a:endParaRPr>
          </a:p>
          <a:p>
            <a:pPr marL="0" indent="0">
              <a:spcAft>
                <a:spcPts val="0"/>
              </a:spcAft>
              <a:buNone/>
            </a:pPr>
            <a:r>
              <a:rPr lang="en-US" sz="3600" dirty="0">
                <a:hlinkClick r:id="rId2"/>
              </a:rPr>
              <a:t>British &amp; Irish Roots Collection | findmypast.com</a:t>
            </a:r>
            <a:endParaRPr lang="en-US" sz="3600" dirty="0">
              <a:effectLst/>
            </a:endParaRPr>
          </a:p>
        </p:txBody>
      </p:sp>
    </p:spTree>
    <p:extLst>
      <p:ext uri="{BB962C8B-B14F-4D97-AF65-F5344CB8AC3E}">
        <p14:creationId xmlns:p14="http://schemas.microsoft.com/office/powerpoint/2010/main" val="8211624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1518DC7-06A0-4746-81CD-59D93688602D}"/>
              </a:ext>
            </a:extLst>
          </p:cNvPr>
          <p:cNvSpPr>
            <a:spLocks noGrp="1"/>
          </p:cNvSpPr>
          <p:nvPr>
            <p:ph idx="1"/>
          </p:nvPr>
        </p:nvSpPr>
        <p:spPr>
          <a:xfrm>
            <a:off x="1103015" y="2621545"/>
            <a:ext cx="9613861" cy="3599316"/>
          </a:xfrm>
        </p:spPr>
        <p:txBody>
          <a:bodyPr>
            <a:normAutofit lnSpcReduction="10000"/>
          </a:bodyPr>
          <a:lstStyle/>
          <a:p>
            <a:pPr marL="0" indent="0" algn="ctr">
              <a:buNone/>
            </a:pPr>
            <a:r>
              <a:rPr lang="en-US" sz="13100" dirty="0"/>
              <a:t>Enjoy the Journey!</a:t>
            </a:r>
          </a:p>
        </p:txBody>
      </p:sp>
      <p:sp>
        <p:nvSpPr>
          <p:cNvPr id="4" name="Title 1">
            <a:extLst>
              <a:ext uri="{FF2B5EF4-FFF2-40B4-BE49-F238E27FC236}">
                <a16:creationId xmlns:a16="http://schemas.microsoft.com/office/drawing/2014/main" id="{AE2E7268-5FA0-CEC8-A612-FFDF5064E4B6}"/>
              </a:ext>
            </a:extLst>
          </p:cNvPr>
          <p:cNvSpPr>
            <a:spLocks noGrp="1"/>
          </p:cNvSpPr>
          <p:nvPr>
            <p:ph type="title"/>
          </p:nvPr>
        </p:nvSpPr>
        <p:spPr>
          <a:xfrm>
            <a:off x="681038" y="752475"/>
            <a:ext cx="9613900" cy="1081088"/>
          </a:xfrm>
        </p:spPr>
        <p:txBody>
          <a:bodyPr>
            <a:normAutofit/>
          </a:bodyPr>
          <a:lstStyle/>
          <a:p>
            <a:r>
              <a:rPr lang="en-US" sz="4400" dirty="0" err="1">
                <a:latin typeface="Garamond" panose="02020404030301010803" pitchFamily="18" charset="0"/>
              </a:rPr>
              <a:t>FindMyPast</a:t>
            </a:r>
            <a:endParaRPr lang="en-US" sz="4400" dirty="0">
              <a:latin typeface="Garamond" panose="02020404030301010803" pitchFamily="18" charset="0"/>
            </a:endParaRPr>
          </a:p>
        </p:txBody>
      </p:sp>
    </p:spTree>
    <p:extLst>
      <p:ext uri="{BB962C8B-B14F-4D97-AF65-F5344CB8AC3E}">
        <p14:creationId xmlns:p14="http://schemas.microsoft.com/office/powerpoint/2010/main" val="2249483980"/>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Berlin</Template>
  <TotalTime>7515</TotalTime>
  <Words>275</Words>
  <Application>Microsoft Office PowerPoint</Application>
  <PresentationFormat>Widescreen</PresentationFormat>
  <Paragraphs>24</Paragraphs>
  <Slides>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Courier New</vt:lpstr>
      <vt:lpstr>Garamond</vt:lpstr>
      <vt:lpstr>Times New Roman</vt:lpstr>
      <vt:lpstr>Trebuchet MS</vt:lpstr>
      <vt:lpstr>Berlin</vt:lpstr>
      <vt:lpstr>Find My Past British and Irish Research</vt:lpstr>
      <vt:lpstr>FindMyPast</vt:lpstr>
      <vt:lpstr>Why It Matters</vt:lpstr>
      <vt:lpstr>The British &amp; Irish Roots Collection</vt:lpstr>
      <vt:lpstr>The British &amp; Irish Roots Collection</vt:lpstr>
      <vt:lpstr>The British &amp; Irish Roots Collection</vt:lpstr>
      <vt:lpstr>FindMyPast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Church Records</dc:title>
  <dc:creator>Thomas Montgomery</dc:creator>
  <cp:lastModifiedBy>Thomas Montgomery</cp:lastModifiedBy>
  <cp:revision>122</cp:revision>
  <dcterms:created xsi:type="dcterms:W3CDTF">2018-01-21T16:38:42Z</dcterms:created>
  <dcterms:modified xsi:type="dcterms:W3CDTF">2024-03-24T12:39:57Z</dcterms:modified>
</cp:coreProperties>
</file>